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32767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1"/>
    <p:restoredTop sz="96405"/>
  </p:normalViewPr>
  <p:slideViewPr>
    <p:cSldViewPr snapToGrid="0" snapToObjects="1">
      <p:cViewPr varScale="1">
        <p:scale>
          <a:sx n="116" d="100"/>
          <a:sy n="116" d="100"/>
        </p:scale>
        <p:origin x="-354" y="-11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7DABA143-4352-7C4A-A7CB-429F147AB05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="" xmlns:a16="http://schemas.microsoft.com/office/drawing/2014/main" id="{62515277-A99C-BD43-AA36-8DED9F7C0A8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F3E3A845-65D3-9645-A57C-B1642EE183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35B283-88F4-5B4A-A3EB-7938C108A016}" type="datetimeFigureOut">
              <a:rPr lang="ru-RU" smtClean="0"/>
              <a:pPr/>
              <a:t>20.01.2026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8FFCDE1D-8D29-B449-9141-90E34D0EBB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7398D55B-3F31-E440-8221-368FD8C999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B1CC4A-EAEB-2843-8A5E-E1524F12D0F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4325923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85D58B8C-4083-2F43-A636-CBC5760778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="" xmlns:a16="http://schemas.microsoft.com/office/drawing/2014/main" id="{05131CAF-D4D6-524C-94D0-53651AE647E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9C9FB40C-0657-1548-9957-E0924AFDC6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35B283-88F4-5B4A-A3EB-7938C108A016}" type="datetimeFigureOut">
              <a:rPr lang="ru-RU" smtClean="0"/>
              <a:pPr/>
              <a:t>20.01.2026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F3C256EA-2EB7-C44F-AC6C-168325E61B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0EA9EA3F-0522-2449-A0D7-3EEBEE7584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B1CC4A-EAEB-2843-8A5E-E1524F12D0F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1883394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="" xmlns:a16="http://schemas.microsoft.com/office/drawing/2014/main" id="{53B46E33-147B-884A-882E-5E79072FCBD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="" xmlns:a16="http://schemas.microsoft.com/office/drawing/2014/main" id="{3EBB91CB-1F12-384C-BDCB-11B10EC15CB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EA6C8BD1-3F2A-1B43-AD44-C3AFC7E7DF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35B283-88F4-5B4A-A3EB-7938C108A016}" type="datetimeFigureOut">
              <a:rPr lang="ru-RU" smtClean="0"/>
              <a:pPr/>
              <a:t>20.01.2026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74364E65-5F84-9E46-A745-8BC9418860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D6EB08C9-1DDE-3F4B-8371-99E1E03F34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B1CC4A-EAEB-2843-8A5E-E1524F12D0F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1471490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91BD7755-78F0-A843-9D60-38CFD0884B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95BB226C-7FFE-1F4D-BCF2-0B5461F0FBE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85EEDE03-223D-B34D-8683-49CAD202E5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35B283-88F4-5B4A-A3EB-7938C108A016}" type="datetimeFigureOut">
              <a:rPr lang="ru-RU" smtClean="0"/>
              <a:pPr/>
              <a:t>20.01.2026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6513C599-E504-BB42-A320-142B26FD85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1A55F882-771D-3D42-A16E-B501216341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B1CC4A-EAEB-2843-8A5E-E1524F12D0F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9112957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4D3F0654-0711-4649-B356-4F06E7325F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6032A162-FE71-D249-AF86-00F1264E848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E7EACD98-A5CC-2940-AA95-F8553BFD47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35B283-88F4-5B4A-A3EB-7938C108A016}" type="datetimeFigureOut">
              <a:rPr lang="ru-RU" smtClean="0"/>
              <a:pPr/>
              <a:t>20.01.2026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6FCA82F7-FDD2-7547-BE83-CF2AB5215D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51840BB4-DBD5-DD48-9AD3-F15E2AD26D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B1CC4A-EAEB-2843-8A5E-E1524F12D0F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5848951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23BD30A5-9A44-3145-9C03-47E253BDAA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9DFD5DA1-3989-F045-BCB2-61F5DEA784C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="" xmlns:a16="http://schemas.microsoft.com/office/drawing/2014/main" id="{B02BA0F6-F1CE-2940-80FA-FA05ED3872E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D3EE059A-1709-2D4E-965D-461D96A053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35B283-88F4-5B4A-A3EB-7938C108A016}" type="datetimeFigureOut">
              <a:rPr lang="ru-RU" smtClean="0"/>
              <a:pPr/>
              <a:t>20.01.2026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2C836164-4022-C449-8DAB-14A908B351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C9326C07-CAC6-9D4C-BB95-D19BFFEB3C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B1CC4A-EAEB-2843-8A5E-E1524F12D0F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9507466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F2A5AB7D-A631-6147-9BA2-13980BA56F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4A4B1CF1-DC99-E642-9A3C-2AD11E8AABC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="" xmlns:a16="http://schemas.microsoft.com/office/drawing/2014/main" id="{05C2D4C6-2B28-5544-91AF-C2388D6278A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="" xmlns:a16="http://schemas.microsoft.com/office/drawing/2014/main" id="{0ACD928D-E1DF-4049-9EA6-18818A1AC7B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="" xmlns:a16="http://schemas.microsoft.com/office/drawing/2014/main" id="{4A0DA43E-4C07-0948-B714-FAE1D22C88D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="" xmlns:a16="http://schemas.microsoft.com/office/drawing/2014/main" id="{EC89D898-609B-3D4A-8919-EDF9D15560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35B283-88F4-5B4A-A3EB-7938C108A016}" type="datetimeFigureOut">
              <a:rPr lang="ru-RU" smtClean="0"/>
              <a:pPr/>
              <a:t>20.01.2026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="" xmlns:a16="http://schemas.microsoft.com/office/drawing/2014/main" id="{14980547-44A2-4746-87D0-A2EAB3E26E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="" xmlns:a16="http://schemas.microsoft.com/office/drawing/2014/main" id="{AF16E12C-E71A-9947-9B83-351A0D5D19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B1CC4A-EAEB-2843-8A5E-E1524F12D0F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9884153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60DE92D7-57F3-724D-9B13-D6A973D918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="" xmlns:a16="http://schemas.microsoft.com/office/drawing/2014/main" id="{32ABEE2D-35F7-EA41-9F83-6C0D835557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35B283-88F4-5B4A-A3EB-7938C108A016}" type="datetimeFigureOut">
              <a:rPr lang="ru-RU" smtClean="0"/>
              <a:pPr/>
              <a:t>20.01.2026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="" xmlns:a16="http://schemas.microsoft.com/office/drawing/2014/main" id="{E113D5A0-63CB-B541-8CBD-8AF4839C21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="" xmlns:a16="http://schemas.microsoft.com/office/drawing/2014/main" id="{849D8D85-8EA1-2948-951D-7BB874985D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B1CC4A-EAEB-2843-8A5E-E1524F12D0F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3672641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="" xmlns:a16="http://schemas.microsoft.com/office/drawing/2014/main" id="{DE1AD487-7480-5B40-BDD0-C1D5A8382F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35B283-88F4-5B4A-A3EB-7938C108A016}" type="datetimeFigureOut">
              <a:rPr lang="ru-RU" smtClean="0"/>
              <a:pPr/>
              <a:t>20.01.2026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="" xmlns:a16="http://schemas.microsoft.com/office/drawing/2014/main" id="{2610DD22-DD1B-3048-A080-43B7682E92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="" xmlns:a16="http://schemas.microsoft.com/office/drawing/2014/main" id="{CE97BDF6-5437-1748-B44D-FC97F3F762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B1CC4A-EAEB-2843-8A5E-E1524F12D0F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1206638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585F3ACA-56E2-5A41-8998-C89A8BB551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B3C1EE8B-27A5-3844-A30D-0FB7BFBF59C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="" xmlns:a16="http://schemas.microsoft.com/office/drawing/2014/main" id="{92548E53-59E0-2847-A14C-5BF351957A9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B5D26751-331F-0241-AF5D-FB08276B2F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35B283-88F4-5B4A-A3EB-7938C108A016}" type="datetimeFigureOut">
              <a:rPr lang="ru-RU" smtClean="0"/>
              <a:pPr/>
              <a:t>20.01.2026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D50D1E1F-DC40-D544-89B3-761A2BF119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77907C92-B484-8044-BDA4-FEE9BF6AC0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B1CC4A-EAEB-2843-8A5E-E1524F12D0F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3672555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D9A5F973-3603-7A4F-A705-207FE5FCFF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="" xmlns:a16="http://schemas.microsoft.com/office/drawing/2014/main" id="{407D0A33-DC5F-CC42-A1F0-0ECA73C8AD4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="" xmlns:a16="http://schemas.microsoft.com/office/drawing/2014/main" id="{6F9D6A0C-A572-AF4B-A74A-2654189D972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7301E663-CE36-3D44-80C1-E5CA001810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35B283-88F4-5B4A-A3EB-7938C108A016}" type="datetimeFigureOut">
              <a:rPr lang="ru-RU" smtClean="0"/>
              <a:pPr/>
              <a:t>20.01.2026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4D3314A6-4223-9C47-B25C-872BAD481F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9931CBE9-493A-AF4B-9A01-A8C8DEE30D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B1CC4A-EAEB-2843-8A5E-E1524F12D0F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9716476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26607A88-3359-8B4E-B6A4-F937819891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E58D378E-2170-4142-A276-79EE00C10B0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8151322A-9F2C-604C-94F0-A16D8E38EB8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935B283-88F4-5B4A-A3EB-7938C108A016}" type="datetimeFigureOut">
              <a:rPr lang="ru-RU" smtClean="0"/>
              <a:pPr/>
              <a:t>20.01.2026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A5C2C2B9-27C4-2E47-87EB-DA66BF248A4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DD5C6EAD-AEBF-2541-B404-7DB331527CD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B1CC4A-EAEB-2843-8A5E-E1524F12D0F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8602949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2195769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="" xmlns:p14="http://schemas.microsoft.com/office/powerpoint/2010/main" val="250431978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2192000" cy="14251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="" xmlns:p14="http://schemas.microsoft.com/office/powerpoint/2010/main" val="343549642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100</TotalTime>
  <Words>0</Words>
  <Application>Microsoft Office PowerPoint</Application>
  <PresentationFormat>Произвольный</PresentationFormat>
  <Paragraphs>0</Paragraphs>
  <Slides>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</vt:i4>
      </vt:variant>
    </vt:vector>
  </HeadingPairs>
  <TitlesOfParts>
    <vt:vector size="3" baseType="lpstr">
      <vt:lpstr>Тема Office</vt:lpstr>
      <vt:lpstr>Слайд 1</vt:lpstr>
      <vt:lpstr>Слайд 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Microsoft Office User</dc:creator>
  <cp:lastModifiedBy>Vasiliy T</cp:lastModifiedBy>
  <cp:revision>11</cp:revision>
  <dcterms:created xsi:type="dcterms:W3CDTF">2024-04-12T07:49:40Z</dcterms:created>
  <dcterms:modified xsi:type="dcterms:W3CDTF">2026-01-20T09:46:22Z</dcterms:modified>
</cp:coreProperties>
</file>